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94" autoAdjust="0"/>
  </p:normalViewPr>
  <p:slideViewPr>
    <p:cSldViewPr snapToGrid="0">
      <p:cViewPr varScale="1">
        <p:scale>
          <a:sx n="32" d="100"/>
          <a:sy n="32" d="100"/>
        </p:scale>
        <p:origin x="208" y="3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proxy</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t>$ knife role from file proxy.rb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t>chef_type:           role</a:t>
            </a:r>
          </a:p>
          <a:p>
            <a:r>
              <a:rPr lang="en-US" dirty="0"/>
              <a:t>default_attributes:</a:t>
            </a:r>
          </a:p>
          <a:p>
            <a:r>
              <a:rPr lang="en-US" dirty="0"/>
              <a:t>description:         Proxy Server</a:t>
            </a:r>
          </a:p>
          <a:p>
            <a:r>
              <a:rPr lang="en-US" dirty="0"/>
              <a:t>env_run_lists:</a:t>
            </a:r>
          </a:p>
          <a:p>
            <a:r>
              <a:rPr lang="en-US" dirty="0"/>
              <a:t>json_class:          Chef::Role</a:t>
            </a:r>
          </a:p>
          <a:p>
            <a:r>
              <a:rPr lang="en-US" dirty="0"/>
              <a:t>name:                proxy</a:t>
            </a:r>
          </a:p>
          <a:p>
            <a:r>
              <a:rPr lang="en-US" dirty="0"/>
              <a:t>override_attributes:</a:t>
            </a:r>
          </a:p>
          <a:p>
            <a:r>
              <a:rPr lang="en-US" dirty="0"/>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t>$ knife role show 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a:latin typeface="Inconsolata" panose="020B0609030003000000" pitchFamily="49" charset="0"/>
              </a:rPr>
              <a:t>knife node --help</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a:t>$ knife </a:t>
            </a:r>
            <a:r>
              <a:rPr lang="en-US" dirty="0" smtClean="0"/>
              <a:t>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t>node2:</a:t>
            </a:r>
          </a:p>
          <a:p>
            <a:r>
              <a:rPr lang="en-US" dirty="0"/>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Node Name:   node2</a:t>
            </a:r>
          </a:p>
          <a:p>
            <a:r>
              <a:rPr lang="en-US" dirty="0"/>
              <a:t>Environment: _default</a:t>
            </a:r>
          </a:p>
          <a:p>
            <a:r>
              <a:rPr lang="en-US" dirty="0"/>
              <a:t>FQDN:        ip-172-31-0-128.ec2.internal</a:t>
            </a:r>
          </a:p>
          <a:p>
            <a:r>
              <a:rPr lang="en-US" dirty="0"/>
              <a:t>IP:          54.210.192.12</a:t>
            </a:r>
          </a:p>
          <a:p>
            <a:r>
              <a:rPr lang="en-US" dirty="0"/>
              <a:t>Run List:    role[proxy]</a:t>
            </a:r>
          </a:p>
          <a:p>
            <a:r>
              <a:rPr lang="en-US" dirty="0"/>
              <a:t>Roles:</a:t>
            </a:r>
          </a:p>
          <a:p>
            <a:r>
              <a:rPr lang="en-US" dirty="0"/>
              <a:t>Recipes:     myhaproxy, myhaproxy::default, haproxy::default, haproxy::install_package</a:t>
            </a:r>
          </a:p>
          <a:p>
            <a:r>
              <a:rPr lang="en-US" dirty="0"/>
              <a:t>Platform:    centos 6.6</a:t>
            </a:r>
          </a:p>
          <a:p>
            <a:r>
              <a:rPr lang="en-US" dirty="0"/>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 ...</a:t>
            </a:r>
            <a:endParaRPr lang="en-US" dirty="0"/>
          </a:p>
        </p:txBody>
      </p:sp>
      <p:sp>
        <p:nvSpPr>
          <p:cNvPr id="3" name="Title 2"/>
          <p:cNvSpPr>
            <a:spLocks noGrp="1"/>
          </p:cNvSpPr>
          <p:nvPr>
            <p:ph type="title"/>
          </p:nvPr>
        </p:nvSpPr>
        <p:spPr/>
        <p:txBody>
          <a:bodyPr/>
          <a:lstStyle/>
          <a:p>
            <a:r>
              <a:rPr lang="en-US" dirty="0" smtClean="0"/>
              <a:t>GE: Converge All </a:t>
            </a:r>
            <a:r>
              <a:rPr lang="en-US" smtClean="0"/>
              <a:t>the Proxy Nodes</a:t>
            </a:r>
            <a:endParaRPr lang="en-US" dirty="0"/>
          </a:p>
        </p:txBody>
      </p:sp>
      <p:sp>
        <p:nvSpPr>
          <p:cNvPr id="4" name="Text Placeholder 3"/>
          <p:cNvSpPr>
            <a:spLocks noGrp="1"/>
          </p:cNvSpPr>
          <p:nvPr>
            <p:ph type="body" sz="quarter" idx="11"/>
          </p:nvPr>
        </p:nvSpPr>
        <p:spPr/>
        <p:txBody>
          <a:bodyPr/>
          <a:lstStyle/>
          <a:p>
            <a:r>
              <a:rPr lang="en-US" dirty="0" smtClean="0"/>
              <a:t>$ knife </a:t>
            </a:r>
            <a:r>
              <a:rPr lang="en-US" dirty="0" err="1" smtClean="0"/>
              <a:t>ssh</a:t>
            </a:r>
            <a:r>
              <a:rPr lang="en-US" dirty="0" smtClean="0"/>
              <a:t> "</a:t>
            </a:r>
            <a:r>
              <a:rPr lang="en-US" dirty="0" err="1" smtClean="0"/>
              <a:t>role:proxy</a:t>
            </a:r>
            <a:r>
              <a:rPr lang="en-US" dirty="0" smtClean="0"/>
              <a:t>" -x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t>name "web"</a:t>
            </a:r>
          </a:p>
          <a:p>
            <a:r>
              <a:rPr lang="en-US" dirty="0" smtClean="0"/>
              <a:t>description "Web Server"</a:t>
            </a:r>
          </a:p>
          <a:p>
            <a:r>
              <a:rPr lang="en-US" dirty="0" smtClean="0"/>
              <a:t>run_list "recipe[apache]"</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t>~/chef</a:t>
            </a:r>
            <a:r>
              <a:rPr lang="en-US" dirty="0" smtClean="0"/>
              <a:t>-repo/roles/web.rb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t>$ knife role from file web.rb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t>proxy</a:t>
            </a:r>
          </a:p>
          <a:p>
            <a:r>
              <a:rPr lang="en-US" dirty="0" smtClean="0"/>
              <a:t>web</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t>chef_type:           role</a:t>
            </a:r>
          </a:p>
          <a:p>
            <a:r>
              <a:rPr lang="en-US" dirty="0"/>
              <a:t>default_attributes:</a:t>
            </a:r>
          </a:p>
          <a:p>
            <a:r>
              <a:rPr lang="en-US" dirty="0"/>
              <a:t>description:         Web Server</a:t>
            </a:r>
          </a:p>
          <a:p>
            <a:r>
              <a:rPr lang="en-US" dirty="0"/>
              <a:t>env_run_lists:</a:t>
            </a:r>
          </a:p>
          <a:p>
            <a:r>
              <a:rPr lang="en-US" dirty="0"/>
              <a:t>json_class:          Chef::Role</a:t>
            </a:r>
          </a:p>
          <a:p>
            <a:r>
              <a:rPr lang="en-US" dirty="0"/>
              <a:t>name:                web</a:t>
            </a:r>
          </a:p>
          <a:p>
            <a:r>
              <a:rPr lang="en-US" dirty="0"/>
              <a:t>override_attributes:</a:t>
            </a:r>
          </a:p>
          <a:p>
            <a:r>
              <a:rPr lang="en-US" dirty="0"/>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t>$ knife role show 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t>node1:</a:t>
            </a:r>
          </a:p>
          <a:p>
            <a:r>
              <a:rPr lang="en-US" dirty="0"/>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t>$ knife node run_list set node1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t>node3:</a:t>
            </a:r>
            <a:endParaRPr lang="en-US" dirty="0"/>
          </a:p>
          <a:p>
            <a:r>
              <a:rPr lang="en-US" dirty="0"/>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t>$ knife node run_list set node3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dirty="0"/>
              <a:t>ec2-54-175-46-24.compute-1.amazonaws.com  Starting Chef Client, version 12.3.0</a:t>
            </a:r>
          </a:p>
          <a:p>
            <a:r>
              <a:rPr lang="en-US" dirty="0"/>
              <a:t>ec2-54-210-86-164.compute-1.amazonaws.com Starting Chef Client, version 12.3.0</a:t>
            </a:r>
          </a:p>
          <a:p>
            <a:r>
              <a:rPr lang="en-US" dirty="0"/>
              <a:t>ec2-54-210-86-164.compute-1.amazonaws.com resolving cookbooks for run list: ["apache"]</a:t>
            </a:r>
          </a:p>
          <a:p>
            <a:r>
              <a:rPr lang="en-US" dirty="0"/>
              <a:t>ec2-54-175-46-24.compute-1.amazonaws.com  resolving cookbooks for run list: ["apache"]</a:t>
            </a:r>
          </a:p>
          <a:p>
            <a:r>
              <a:rPr lang="en-US" dirty="0"/>
              <a:t>ec2-54-210-86-164.compute-1.amazonaws.com Synchronizing Cookbooks:</a:t>
            </a:r>
          </a:p>
          <a:p>
            <a:r>
              <a:rPr lang="en-US" dirty="0"/>
              <a:t>ec2-54-210-86-164.compute-1.amazonaws.com   -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ec2-54-175-46-24.compute-1.amazonaws.com  Synchronizing Cookbooks:</a:t>
            </a:r>
          </a:p>
          <a:p>
            <a:r>
              <a:rPr lang="en-US" dirty="0"/>
              <a:t>ec2-54-175-46-24.compute-1.amazonaws.com    - </a:t>
            </a:r>
            <a:r>
              <a:rPr lang="en-US" dirty="0" smtClean="0"/>
              <a:t>apache</a:t>
            </a:r>
            <a:endParaRPr lang="en-US" dirty="0"/>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dirty="0"/>
              <a:t>$ knife </a:t>
            </a:r>
            <a:r>
              <a:rPr lang="en-US" dirty="0" err="1"/>
              <a:t>ssh</a:t>
            </a:r>
            <a:r>
              <a:rPr lang="en-US" dirty="0"/>
              <a:t> </a:t>
            </a:r>
            <a:r>
              <a:rPr lang="en-US" dirty="0" smtClean="0"/>
              <a:t>"</a:t>
            </a:r>
            <a:r>
              <a:rPr lang="en-US" dirty="0" err="1" smtClean="0"/>
              <a:t>role:web</a:t>
            </a:r>
            <a:r>
              <a:rPr lang="en-US" dirty="0" smtClean="0"/>
              <a:t>" </a:t>
            </a:r>
            <a:r>
              <a:rPr lang="en-US" dirty="0"/>
              <a:t>-x USER -P </a:t>
            </a:r>
            <a:r>
              <a:rPr lang="en-US" dirty="0" smtClean="0"/>
              <a:t>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t>** ROLE COMMANDS **</a:t>
            </a:r>
          </a:p>
          <a:p>
            <a:r>
              <a:rPr lang="en-US" dirty="0"/>
              <a:t>knife role bulk delete REGEX (options)</a:t>
            </a:r>
          </a:p>
          <a:p>
            <a:r>
              <a:rPr lang="en-US" dirty="0"/>
              <a:t>knife role create ROLE (options)</a:t>
            </a:r>
          </a:p>
          <a:p>
            <a:r>
              <a:rPr lang="en-US" dirty="0"/>
              <a:t>knife role delete ROLE (options)</a:t>
            </a:r>
          </a:p>
          <a:p>
            <a:r>
              <a:rPr lang="en-US" dirty="0"/>
              <a:t>knife role edit ROLE (options)</a:t>
            </a:r>
          </a:p>
          <a:p>
            <a:r>
              <a:rPr lang="en-US" dirty="0"/>
              <a:t>knife role env_run_list add [ROLE] [ENVIRONMENT] [ENTRY[,ENTRY]] (options)</a:t>
            </a:r>
          </a:p>
          <a:p>
            <a:r>
              <a:rPr lang="en-US" dirty="0"/>
              <a:t>knife role env_run_list clear [ROLE] [ENVIRONMENT]</a:t>
            </a:r>
          </a:p>
          <a:p>
            <a:r>
              <a:rPr lang="en-US" dirty="0"/>
              <a:t>knife role env_run_list remove [ROLE] [ENVIRONMENT] [ENTRIES]</a:t>
            </a:r>
          </a:p>
          <a:p>
            <a:r>
              <a:rPr lang="en-US" dirty="0"/>
              <a:t>knife role env_run_list replace [ROLE] [ENVIRONMENT] [OLD_ENTRY] [NEW_ENTRY]</a:t>
            </a:r>
          </a:p>
          <a:p>
            <a:r>
              <a:rPr lang="en-US" dirty="0"/>
              <a:t>knife role env_run_list set [ROLE] [ENVIRONMENT] [ENTRIES]</a:t>
            </a:r>
          </a:p>
          <a:p>
            <a:r>
              <a:rPr lang="en-US" dirty="0"/>
              <a:t>knife role from file FILE [FILE..] (options</a:t>
            </a:r>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t>$ cd ~/</a:t>
            </a:r>
            <a:r>
              <a:rPr lang="en-US" dirty="0" smtClean="0"/>
              <a:t>chef-repo</a:t>
            </a:r>
          </a:p>
          <a:p>
            <a:r>
              <a:rPr lang="en-US" dirty="0" smtClean="0"/>
              <a:t>$ knife role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t>$ mkdir roles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t>name "proxy"</a:t>
            </a:r>
          </a:p>
          <a:p>
            <a:r>
              <a:rPr lang="en-US" dirty="0"/>
              <a:t>description "Proxy Server"</a:t>
            </a:r>
          </a:p>
          <a:p>
            <a:r>
              <a:rPr lang="en-US" dirty="0"/>
              <a:t>run_list "recipe[myhaproxy]"</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~/chef-repo/roles/proxy.rb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15389</TotalTime>
  <Words>2538</Words>
  <Application>Microsoft Office PowerPoint</Application>
  <PresentationFormat>Custom</PresentationFormat>
  <Paragraphs>305</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Courier New</vt:lpstr>
      <vt:lpstr>Gill Sans MT</vt:lpstr>
      <vt:lpstr>Inconsolata</vt:lpstr>
      <vt:lpstr>Wingdings</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All the Proxy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1983</cp:revision>
  <cp:lastPrinted>2015-02-07T23:49:10Z</cp:lastPrinted>
  <dcterms:created xsi:type="dcterms:W3CDTF">2012-09-13T17:36:07Z</dcterms:created>
  <dcterms:modified xsi:type="dcterms:W3CDTF">2015-10-06T22:01:32Z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